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501" r:id="rId3"/>
  </p:sldMasterIdLst>
  <p:notesMasterIdLst>
    <p:notesMasterId r:id="rId5"/>
  </p:notesMasterIdLst>
  <p:handoutMasterIdLst>
    <p:handoutMasterId r:id="rId6"/>
  </p:handoutMasterIdLst>
  <p:sldIdLst>
    <p:sldId id="33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 præsentation" id="{81FB527E-E775-4855-BF91-316087215F3C}">
          <p14:sldIdLst>
            <p14:sldId id="331"/>
          </p14:sldIdLst>
        </p14:section>
        <p14:section name="Inspirations-slides og grafik til copy/paste" id="{0589FD42-0B23-42A8-B559-022E8B285903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F0F0F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n typografi, intet git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ema til typografi 1 - Markering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202B0CA-FC54-4496-8BCA-5EF66A818D29}" styleName="Mørkt layou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74871" autoAdjust="0"/>
  </p:normalViewPr>
  <p:slideViewPr>
    <p:cSldViewPr snapToGrid="0" snapToObjects="1">
      <p:cViewPr varScale="1">
        <p:scale>
          <a:sx n="161" d="100"/>
          <a:sy n="161" d="100"/>
        </p:scale>
        <p:origin x="4326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80" d="100"/>
          <a:sy n="80" d="100"/>
        </p:scale>
        <p:origin x="328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606CD-0639-9549-82EF-86CE2269AF5D}" type="datetime1">
              <a:rPr lang="en-US" smtClean="0"/>
              <a:t>12/6/2021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AC143-61C1-644B-B97C-1DAD7FD3550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384929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734BE-BCA9-BA40-91CD-83F623F8F38A}" type="datetime1">
              <a:rPr lang="en-US" smtClean="0"/>
              <a:t>12/6/2021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94285-19E2-CF45-92AB-1C2145B9B17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380906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94285-19E2-CF45-92AB-1C2145B9B178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17056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m.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ktangel 17">
            <a:extLst>
              <a:ext uri="{FF2B5EF4-FFF2-40B4-BE49-F238E27FC236}">
                <a16:creationId xmlns:a16="http://schemas.microsoft.com/office/drawing/2014/main" id="{70979A9C-5CBD-4DE5-B2A3-7AC699A30C8A}"/>
              </a:ext>
            </a:extLst>
          </p:cNvPr>
          <p:cNvSpPr/>
          <p:nvPr userDrawn="1"/>
        </p:nvSpPr>
        <p:spPr>
          <a:xfrm>
            <a:off x="1587" y="0"/>
            <a:ext cx="9142413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noProof="0" dirty="0"/>
          </a:p>
        </p:txBody>
      </p:sp>
      <p:sp>
        <p:nvSpPr>
          <p:cNvPr id="6" name="Pladsholder til billede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2413" cy="3009600"/>
          </a:xfrm>
          <a:prstGeom prst="rect">
            <a:avLst/>
          </a:prstGeom>
          <a:solidFill>
            <a:schemeClr val="accent2">
              <a:lumMod val="9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a-DK" noProof="0"/>
              <a:t>Klik på ikonet for at tilføje et billede</a:t>
            </a:r>
            <a:endParaRPr lang="da-DK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68000" y="5558400"/>
            <a:ext cx="3600000" cy="7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noProof="0" dirty="0"/>
              <a:t>Navn</a:t>
            </a:r>
          </a:p>
        </p:txBody>
      </p:sp>
      <p:cxnSp>
        <p:nvCxnSpPr>
          <p:cNvPr id="13" name="Lige forbindelse 12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67999" y="3492000"/>
            <a:ext cx="5580000" cy="1476000"/>
          </a:xfrm>
        </p:spPr>
        <p:txBody>
          <a:bodyPr>
            <a:normAutofit/>
          </a:bodyPr>
          <a:lstStyle>
            <a:lvl1pPr>
              <a:lnSpc>
                <a:spcPts val="3500"/>
              </a:lnSpc>
              <a:defRPr sz="30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a-DK" noProof="0" dirty="0"/>
              <a:t>Titel</a:t>
            </a:r>
          </a:p>
        </p:txBody>
      </p:sp>
      <p:sp>
        <p:nvSpPr>
          <p:cNvPr id="11" name="Tekstfelt 10"/>
          <p:cNvSpPr txBox="1"/>
          <p:nvPr userDrawn="1"/>
        </p:nvSpPr>
        <p:spPr>
          <a:xfrm>
            <a:off x="-2094620" y="0"/>
            <a:ext cx="1980000" cy="6858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1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SKIFT BILLEDE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Slet billedet af broen</a:t>
            </a: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Klik på billedikonet, vælg nyt</a:t>
            </a: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Højreklik på billedet, vælg ‘Placer bagest’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TILPAS BILLEDE</a:t>
            </a: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Vælg fanen ’Formatér’</a:t>
            </a: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Klik på/marker billedet</a:t>
            </a: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Vælg ’Beskær’ og ’Tilpas’ og tilpas derefter dit billede</a:t>
            </a: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SKIFT DATO</a:t>
            </a: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Datoen opdateres automatisk til dags dato, hver gang du åbner din præsentation.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Skal du bruge en anden dato, skal du slette datofeltet helt og skrive datoen manuelt.</a:t>
            </a:r>
          </a:p>
        </p:txBody>
      </p:sp>
      <p:sp>
        <p:nvSpPr>
          <p:cNvPr id="15" name="Pladsholder til dato 3"/>
          <p:cNvSpPr>
            <a:spLocks noGrp="1"/>
          </p:cNvSpPr>
          <p:nvPr>
            <p:ph type="dt" sz="half" idx="13"/>
          </p:nvPr>
        </p:nvSpPr>
        <p:spPr>
          <a:xfrm>
            <a:off x="3168000" y="5085783"/>
            <a:ext cx="3600000" cy="36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700">
                <a:solidFill>
                  <a:schemeClr val="tx1"/>
                </a:solidFill>
                <a:latin typeface="+mj-lt"/>
              </a:defRPr>
            </a:lvl1pPr>
          </a:lstStyle>
          <a:p>
            <a:fld id="{71FFCD88-96B5-4D19-9000-EA1EDF3DC190}" type="datetime2">
              <a:rPr lang="da-DK" smtClean="0"/>
              <a:pPr/>
              <a:t>6. december 2021</a:t>
            </a:fld>
            <a:endParaRPr lang="da-DK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cxnSp>
        <p:nvCxnSpPr>
          <p:cNvPr id="16" name="Lige forbindelse 15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Lige forbindelse 16"/>
          <p:cNvCxnSpPr/>
          <p:nvPr userDrawn="1"/>
        </p:nvCxnSpPr>
        <p:spPr>
          <a:xfrm>
            <a:off x="2808000" y="3564000"/>
            <a:ext cx="0" cy="36000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1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25" name="Billede 24">
            <a:extLst>
              <a:ext uri="{FF2B5EF4-FFF2-40B4-BE49-F238E27FC236}">
                <a16:creationId xmlns:a16="http://schemas.microsoft.com/office/drawing/2014/main" id="{5AB86717-2132-48E0-B028-430053BB90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3032" t="13151" r="7009" b="71640"/>
          <a:stretch/>
        </p:blipFill>
        <p:spPr>
          <a:xfrm>
            <a:off x="-2004620" y="3421704"/>
            <a:ext cx="1800000" cy="1546296"/>
          </a:xfrm>
          <a:prstGeom prst="rect">
            <a:avLst/>
          </a:prstGeom>
        </p:spPr>
      </p:pic>
      <p:pic>
        <p:nvPicPr>
          <p:cNvPr id="33" name="Picture 2">
            <a:extLst>
              <a:ext uri="{FF2B5EF4-FFF2-40B4-BE49-F238E27FC236}">
                <a16:creationId xmlns:a16="http://schemas.microsoft.com/office/drawing/2014/main" id="{A3FC568A-1ACC-4191-B7A3-A662367D4CD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rcRect/>
          <a:stretch/>
        </p:blipFill>
        <p:spPr bwMode="auto">
          <a:xfrm>
            <a:off x="7632487" y="6181553"/>
            <a:ext cx="1254695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Pladsholder til tekst 23">
            <a:extLst>
              <a:ext uri="{FF2B5EF4-FFF2-40B4-BE49-F238E27FC236}">
                <a16:creationId xmlns:a16="http://schemas.microsoft.com/office/drawing/2014/main" id="{3D860C11-78D6-46DE-B4F9-2409444C3AB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0000" y="2592000"/>
            <a:ext cx="1983600" cy="2700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lnSpc>
                <a:spcPts val="100"/>
              </a:lnSpc>
              <a:spcBef>
                <a:spcPts val="0"/>
              </a:spcBef>
              <a:buFontTx/>
              <a:buNone/>
              <a:defRPr sz="100"/>
            </a:lvl1pPr>
          </a:lstStyle>
          <a:p>
            <a:pPr lvl="0"/>
            <a:r>
              <a:rPr lang="da-DK"/>
              <a:t>Klik for at redigere teksttypografierne i masteren</a:t>
            </a:r>
          </a:p>
        </p:txBody>
      </p:sp>
    </p:spTree>
    <p:extLst>
      <p:ext uri="{BB962C8B-B14F-4D97-AF65-F5344CB8AC3E}">
        <p14:creationId xmlns:p14="http://schemas.microsoft.com/office/powerpoint/2010/main" val="732894989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noProof="0" dirty="0"/>
              <a:t>Overskrift (2 linjer)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da-DK"/>
              <a:t>Erhvervsstyrelsen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2C7351-DEC4-3343-8B09-73A57F4B6D8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Lige forbindelse 6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Lige forbindelse 7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3059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un billede (fuld s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a-DK"/>
              <a:t>Klik på ikonet for at tilføje et billede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792560"/>
            <a:ext cx="9144000" cy="82800"/>
          </a:xfrm>
          <a:solidFill>
            <a:schemeClr val="accent3"/>
          </a:solidFill>
          <a:ln>
            <a:noFill/>
          </a:ln>
        </p:spPr>
        <p:txBody>
          <a:bodyPr/>
          <a:lstStyle>
            <a:lvl1pPr marL="0" indent="0">
              <a:buNone/>
              <a:defRPr sz="200">
                <a:solidFill>
                  <a:schemeClr val="accent3"/>
                </a:solidFill>
              </a:defRPr>
            </a:lvl1pPr>
            <a:lvl5pPr marL="1371566" indent="0">
              <a:buNone/>
              <a:defRPr/>
            </a:lvl5pPr>
          </a:lstStyle>
          <a:p>
            <a:pPr lvl="0"/>
            <a:r>
              <a:rPr lang="da-DK" dirty="0"/>
              <a:t>T</a:t>
            </a:r>
          </a:p>
        </p:txBody>
      </p:sp>
      <p:sp>
        <p:nvSpPr>
          <p:cNvPr id="5" name="Tekstfelt 4"/>
          <p:cNvSpPr txBox="1"/>
          <p:nvPr/>
        </p:nvSpPr>
        <p:spPr>
          <a:xfrm>
            <a:off x="-2095200" y="-6370"/>
            <a:ext cx="1980000" cy="57554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1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INDSÆT BILLEDE</a:t>
            </a: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Klik på billedikonet og vælg billede.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TILPAS BILLEDE</a:t>
            </a: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Vælg fanen ’Formatér’</a:t>
            </a: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Klik på/marker billedet</a:t>
            </a: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Vælg ’Beskær’ og ’Tilpas’ og tilpas derefter dit billede</a:t>
            </a: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PLACER BAGERST</a:t>
            </a: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Tjek at billedet er placeret bag den gule streg. </a:t>
            </a:r>
            <a:r>
              <a:rPr lang="da-DK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Højreklik</a:t>
            </a: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evt. på billedet og vælg ’Placer bagerst’.</a:t>
            </a:r>
          </a:p>
          <a:p>
            <a:endParaRPr lang="da-DK" sz="1100" noProof="0" dirty="0">
              <a:solidFill>
                <a:schemeClr val="tx1"/>
              </a:solidFill>
            </a:endParaRPr>
          </a:p>
        </p:txBody>
      </p:sp>
      <p:sp>
        <p:nvSpPr>
          <p:cNvPr id="2" name="Rektangel 1"/>
          <p:cNvSpPr/>
          <p:nvPr userDrawn="1"/>
        </p:nvSpPr>
        <p:spPr>
          <a:xfrm>
            <a:off x="8048978" y="6400800"/>
            <a:ext cx="496711" cy="304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10" name="Billede 9">
            <a:extLst>
              <a:ext uri="{FF2B5EF4-FFF2-40B4-BE49-F238E27FC236}">
                <a16:creationId xmlns:a16="http://schemas.microsoft.com/office/drawing/2014/main" id="{612F504A-7F16-4440-B00D-679A194010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3032" t="13151" r="7009" b="71640"/>
          <a:stretch/>
        </p:blipFill>
        <p:spPr>
          <a:xfrm>
            <a:off x="-2095200" y="2532027"/>
            <a:ext cx="1800000" cy="154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620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m. bag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/>
          <p:cNvSpPr/>
          <p:nvPr userDrawn="1"/>
        </p:nvSpPr>
        <p:spPr>
          <a:xfrm>
            <a:off x="-1" y="1646472"/>
            <a:ext cx="9144000" cy="4500000"/>
          </a:xfrm>
          <a:prstGeom prst="rect">
            <a:avLst/>
          </a:prstGeom>
          <a:solidFill>
            <a:srgbClr val="F0F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3" name="Rektangel 2"/>
          <p:cNvSpPr/>
          <p:nvPr/>
        </p:nvSpPr>
        <p:spPr>
          <a:xfrm>
            <a:off x="-1" y="1646472"/>
            <a:ext cx="9144000" cy="4500000"/>
          </a:xfrm>
          <a:prstGeom prst="rect">
            <a:avLst/>
          </a:prstGeom>
          <a:solidFill>
            <a:srgbClr val="F0F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468000"/>
            <a:ext cx="8028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da-DK" noProof="0" dirty="0"/>
              <a:t>Overskrift (2 linjer)</a:t>
            </a:r>
          </a:p>
        </p:txBody>
      </p:sp>
      <p:sp>
        <p:nvSpPr>
          <p:cNvPr id="7" name="Pladsholder til tekst 6"/>
          <p:cNvSpPr>
            <a:spLocks noGrp="1"/>
          </p:cNvSpPr>
          <p:nvPr>
            <p:ph type="body" sz="quarter" idx="12" hasCustomPrompt="1"/>
          </p:nvPr>
        </p:nvSpPr>
        <p:spPr>
          <a:xfrm>
            <a:off x="539749" y="2031956"/>
            <a:ext cx="8028000" cy="3600000"/>
          </a:xfrm>
        </p:spPr>
        <p:txBody>
          <a:bodyPr>
            <a:normAutofit/>
          </a:bodyPr>
          <a:lstStyle>
            <a:lvl1pPr>
              <a:defRPr sz="2150"/>
            </a:lvl1pPr>
            <a:lvl2pPr>
              <a:defRPr sz="2150"/>
            </a:lvl2pPr>
            <a:lvl5pPr marL="1371566" indent="0">
              <a:buNone/>
              <a:defRPr/>
            </a:lvl5pPr>
          </a:lstStyle>
          <a:p>
            <a:pPr lvl="0"/>
            <a:r>
              <a:rPr lang="da-DK" dirty="0"/>
              <a:t>Tekst</a:t>
            </a:r>
          </a:p>
          <a:p>
            <a:pPr lvl="1"/>
            <a:r>
              <a:rPr lang="da-DK" dirty="0"/>
              <a:t>Andet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r"/>
            <a:r>
              <a:rPr lang="da-DK"/>
              <a:t>Erhvervsstyrelsen</a:t>
            </a:r>
            <a:endParaRPr lang="da-DK" dirty="0"/>
          </a:p>
        </p:txBody>
      </p:sp>
      <p:sp>
        <p:nvSpPr>
          <p:cNvPr id="8" name="Pladsholder til slidenumm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02C7351-DEC4-3343-8B09-73A57F4B6D8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Lige forbindelse 8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Lige forbindelse 10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907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(nyt afsn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350">
              <a:solidFill>
                <a:schemeClr val="bg1"/>
              </a:solidFill>
            </a:endParaRPr>
          </a:p>
        </p:txBody>
      </p:sp>
      <p:cxnSp>
        <p:nvCxnSpPr>
          <p:cNvPr id="10" name="Lige forbindelse 9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Pladsholder til sidefod 1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r"/>
            <a:r>
              <a:rPr lang="da-DK"/>
              <a:t>Erhvervsstyrelsen</a:t>
            </a:r>
            <a:endParaRPr lang="da-DK" dirty="0"/>
          </a:p>
        </p:txBody>
      </p:sp>
      <p:sp>
        <p:nvSpPr>
          <p:cNvPr id="3" name="Pladsholder til slidenumm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02C7351-DEC4-3343-8B09-73A57F4B6D8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7" name="Lige forbindelse 16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Kombinationstegning 12">
            <a:extLst>
              <a:ext uri="{FF2B5EF4-FFF2-40B4-BE49-F238E27FC236}">
                <a16:creationId xmlns:a16="http://schemas.microsoft.com/office/drawing/2014/main" id="{D0BD2F08-0746-40E2-BC5A-65302BBAC062}"/>
              </a:ext>
            </a:extLst>
          </p:cNvPr>
          <p:cNvSpPr/>
          <p:nvPr userDrawn="1"/>
        </p:nvSpPr>
        <p:spPr>
          <a:xfrm>
            <a:off x="8194006" y="0"/>
            <a:ext cx="408359" cy="810000"/>
          </a:xfrm>
          <a:custGeom>
            <a:avLst/>
            <a:gdLst>
              <a:gd name="connsiteX0" fmla="*/ 0 w 267419"/>
              <a:gd name="connsiteY0" fmla="*/ 0 h 543464"/>
              <a:gd name="connsiteX1" fmla="*/ 0 w 267419"/>
              <a:gd name="connsiteY1" fmla="*/ 536995 h 543464"/>
              <a:gd name="connsiteX2" fmla="*/ 131553 w 267419"/>
              <a:gd name="connsiteY2" fmla="*/ 398972 h 543464"/>
              <a:gd name="connsiteX3" fmla="*/ 267419 w 267419"/>
              <a:gd name="connsiteY3" fmla="*/ 543464 h 543464"/>
              <a:gd name="connsiteX4" fmla="*/ 265262 w 267419"/>
              <a:gd name="connsiteY4" fmla="*/ 0 h 543464"/>
              <a:gd name="connsiteX5" fmla="*/ 0 w 267419"/>
              <a:gd name="connsiteY5" fmla="*/ 0 h 543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419" h="543464">
                <a:moveTo>
                  <a:pt x="0" y="0"/>
                </a:moveTo>
                <a:lnTo>
                  <a:pt x="0" y="536995"/>
                </a:lnTo>
                <a:lnTo>
                  <a:pt x="131553" y="398972"/>
                </a:lnTo>
                <a:lnTo>
                  <a:pt x="267419" y="543464"/>
                </a:lnTo>
                <a:lnTo>
                  <a:pt x="26526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D6EC8AF-3319-4CF7-8509-22D8CC9E1EC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8000" y="3492000"/>
            <a:ext cx="7560000" cy="1476000"/>
          </a:xfrm>
        </p:spPr>
        <p:txBody>
          <a:bodyPr>
            <a:normAutofit/>
          </a:bodyPr>
          <a:lstStyle>
            <a:lvl1pPr>
              <a:lnSpc>
                <a:spcPts val="3900"/>
              </a:lnSpc>
              <a:defRPr sz="30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a-DK" noProof="0" dirty="0"/>
              <a:t>Titel</a:t>
            </a:r>
          </a:p>
        </p:txBody>
      </p:sp>
      <p:cxnSp>
        <p:nvCxnSpPr>
          <p:cNvPr id="21" name="Lige forbindelse 20">
            <a:extLst>
              <a:ext uri="{FF2B5EF4-FFF2-40B4-BE49-F238E27FC236}">
                <a16:creationId xmlns:a16="http://schemas.microsoft.com/office/drawing/2014/main" id="{BE20B66E-1262-4F24-9636-0CD3BA29408A}"/>
              </a:ext>
            </a:extLst>
          </p:cNvPr>
          <p:cNvCxnSpPr/>
          <p:nvPr userDrawn="1"/>
        </p:nvCxnSpPr>
        <p:spPr>
          <a:xfrm>
            <a:off x="648000" y="3564000"/>
            <a:ext cx="0" cy="36000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Lige forbindelse 23">
            <a:extLst>
              <a:ext uri="{FF2B5EF4-FFF2-40B4-BE49-F238E27FC236}">
                <a16:creationId xmlns:a16="http://schemas.microsoft.com/office/drawing/2014/main" id="{45D35ED2-5C01-47E1-AB38-176DDEBBAF3E}"/>
              </a:ext>
            </a:extLst>
          </p:cNvPr>
          <p:cNvCxnSpPr/>
          <p:nvPr userDrawn="1"/>
        </p:nvCxnSpPr>
        <p:spPr>
          <a:xfrm>
            <a:off x="8288517" y="6493092"/>
            <a:ext cx="0" cy="180000"/>
          </a:xfrm>
          <a:prstGeom prst="line">
            <a:avLst/>
          </a:prstGeom>
          <a:ln w="952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kstfelt 10">
            <a:extLst>
              <a:ext uri="{FF2B5EF4-FFF2-40B4-BE49-F238E27FC236}">
                <a16:creationId xmlns:a16="http://schemas.microsoft.com/office/drawing/2014/main" id="{12DB44A2-24DE-4A00-8E33-64FDD37CF1F6}"/>
              </a:ext>
            </a:extLst>
          </p:cNvPr>
          <p:cNvSpPr txBox="1"/>
          <p:nvPr userDrawn="1"/>
        </p:nvSpPr>
        <p:spPr>
          <a:xfrm>
            <a:off x="-2095200" y="0"/>
            <a:ext cx="1980000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Brug en </a:t>
            </a:r>
            <a:r>
              <a:rPr lang="da-DK" sz="11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Breaker</a:t>
            </a: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at markere, at du skifter til et nyt emne, tema el.lign. </a:t>
            </a:r>
            <a:endParaRPr lang="da-DK" sz="110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79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0" y="6299200"/>
            <a:ext cx="9144000" cy="59266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" name="Rektangel 3"/>
          <p:cNvSpPr/>
          <p:nvPr userDrawn="1"/>
        </p:nvSpPr>
        <p:spPr>
          <a:xfrm>
            <a:off x="0" y="6299200"/>
            <a:ext cx="9144000" cy="59266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394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ørgsmå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/>
        </p:nvSpPr>
        <p:spPr>
          <a:xfrm>
            <a:off x="1026000" y="1944000"/>
            <a:ext cx="7200000" cy="234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66700" dist="279400" dir="5400000" algn="t" rotWithShape="0">
              <a:prstClr val="black">
                <a:alpha val="4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350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r"/>
            <a:r>
              <a:rPr lang="da-DK"/>
              <a:t>Erhvervsstyrelsen</a:t>
            </a:r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2C7351-DEC4-3343-8B09-73A57F4B6D8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1" name="Lige forbindelse 10"/>
          <p:cNvCxnSpPr/>
          <p:nvPr/>
        </p:nvCxnSpPr>
        <p:spPr>
          <a:xfrm>
            <a:off x="3546928" y="2903864"/>
            <a:ext cx="0" cy="3600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Billed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44" y="1944000"/>
            <a:ext cx="270000" cy="540000"/>
          </a:xfrm>
          <a:prstGeom prst="rect">
            <a:avLst/>
          </a:prstGeom>
        </p:spPr>
      </p:pic>
      <p:sp>
        <p:nvSpPr>
          <p:cNvPr id="2" name="Tekstfelt 1"/>
          <p:cNvSpPr txBox="1"/>
          <p:nvPr/>
        </p:nvSpPr>
        <p:spPr>
          <a:xfrm>
            <a:off x="3744000" y="2836800"/>
            <a:ext cx="2148043" cy="507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0" indent="0" algn="l" defTabSz="34289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Wingdings" panose="05000000000000000000" pitchFamily="2" charset="2"/>
              <a:buNone/>
            </a:pPr>
            <a:r>
              <a:rPr lang="da-DK" sz="30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Spørgsmål?</a:t>
            </a:r>
          </a:p>
        </p:txBody>
      </p:sp>
      <p:sp>
        <p:nvSpPr>
          <p:cNvPr id="8" name="Tekstfelt 7"/>
          <p:cNvSpPr txBox="1"/>
          <p:nvPr/>
        </p:nvSpPr>
        <p:spPr>
          <a:xfrm>
            <a:off x="-2095200" y="0"/>
            <a:ext cx="2016000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Brug et spørgsmål-slide, hvis du vil lægge op til spørgsmål og dialog</a:t>
            </a:r>
            <a:r>
              <a:rPr lang="da-DK" sz="11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da-DK" sz="1100" noProof="0" dirty="0">
              <a:solidFill>
                <a:schemeClr val="tx1"/>
              </a:solidFill>
            </a:endParaRPr>
          </a:p>
        </p:txBody>
      </p:sp>
      <p:cxnSp>
        <p:nvCxnSpPr>
          <p:cNvPr id="10" name="Lige forbindelse 9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ktangel 11"/>
          <p:cNvSpPr/>
          <p:nvPr userDrawn="1"/>
        </p:nvSpPr>
        <p:spPr>
          <a:xfrm>
            <a:off x="1026000" y="1944000"/>
            <a:ext cx="7200000" cy="234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350" dirty="0"/>
          </a:p>
        </p:txBody>
      </p:sp>
      <p:cxnSp>
        <p:nvCxnSpPr>
          <p:cNvPr id="13" name="Lige forbindelse 12"/>
          <p:cNvCxnSpPr/>
          <p:nvPr userDrawn="1"/>
        </p:nvCxnSpPr>
        <p:spPr>
          <a:xfrm>
            <a:off x="3546928" y="2903864"/>
            <a:ext cx="0" cy="3600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Billed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44" y="1944000"/>
            <a:ext cx="270000" cy="540000"/>
          </a:xfrm>
          <a:prstGeom prst="rect">
            <a:avLst/>
          </a:prstGeom>
        </p:spPr>
      </p:pic>
      <p:sp>
        <p:nvSpPr>
          <p:cNvPr id="15" name="Tekstfelt 14"/>
          <p:cNvSpPr txBox="1"/>
          <p:nvPr userDrawn="1"/>
        </p:nvSpPr>
        <p:spPr>
          <a:xfrm>
            <a:off x="3744000" y="2836800"/>
            <a:ext cx="2148043" cy="507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0" indent="0" algn="l" defTabSz="34289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Wingdings" panose="05000000000000000000" pitchFamily="2" charset="2"/>
              <a:buNone/>
            </a:pPr>
            <a:r>
              <a:rPr lang="da-DK" sz="30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Spørgsmål?</a:t>
            </a:r>
          </a:p>
        </p:txBody>
      </p:sp>
      <p:cxnSp>
        <p:nvCxnSpPr>
          <p:cNvPr id="17" name="Lige forbindelse 16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234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g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ktangel 24">
            <a:extLst>
              <a:ext uri="{FF2B5EF4-FFF2-40B4-BE49-F238E27FC236}">
                <a16:creationId xmlns:a16="http://schemas.microsoft.com/office/drawing/2014/main" id="{C9146F9F-A6B7-4CD0-9CAE-387419F240BD}"/>
              </a:ext>
            </a:extLst>
          </p:cNvPr>
          <p:cNvSpPr/>
          <p:nvPr userDrawn="1"/>
        </p:nvSpPr>
        <p:spPr>
          <a:xfrm>
            <a:off x="1587" y="0"/>
            <a:ext cx="9142413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noProof="0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808000" y="3524965"/>
            <a:ext cx="3060000" cy="3587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da-DK" dirty="0"/>
              <a:t>Navn</a:t>
            </a:r>
          </a:p>
        </p:txBody>
      </p:sp>
      <p:sp>
        <p:nvSpPr>
          <p:cNvPr id="17" name="Pladsholder til tekst 3"/>
          <p:cNvSpPr>
            <a:spLocks noGrp="1"/>
          </p:cNvSpPr>
          <p:nvPr>
            <p:ph type="body" sz="quarter" idx="11" hasCustomPrompt="1"/>
          </p:nvPr>
        </p:nvSpPr>
        <p:spPr>
          <a:xfrm>
            <a:off x="2808000" y="5054441"/>
            <a:ext cx="3060000" cy="3587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da-DK" dirty="0"/>
              <a:t>Navn</a:t>
            </a:r>
          </a:p>
        </p:txBody>
      </p:sp>
      <p:sp>
        <p:nvSpPr>
          <p:cNvPr id="26" name="Pladsholder til tekst 3"/>
          <p:cNvSpPr>
            <a:spLocks noGrp="1"/>
          </p:cNvSpPr>
          <p:nvPr>
            <p:ph type="body" sz="quarter" idx="12" hasCustomPrompt="1"/>
          </p:nvPr>
        </p:nvSpPr>
        <p:spPr>
          <a:xfrm>
            <a:off x="2808000" y="3895816"/>
            <a:ext cx="3060000" cy="3587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da-DK" dirty="0"/>
              <a:t>E-mail</a:t>
            </a:r>
          </a:p>
        </p:txBody>
      </p:sp>
      <p:sp>
        <p:nvSpPr>
          <p:cNvPr id="27" name="Pladsholder til tekst 3"/>
          <p:cNvSpPr>
            <a:spLocks noGrp="1"/>
          </p:cNvSpPr>
          <p:nvPr>
            <p:ph type="body" sz="quarter" idx="13" hasCustomPrompt="1"/>
          </p:nvPr>
        </p:nvSpPr>
        <p:spPr>
          <a:xfrm>
            <a:off x="2808000" y="5425402"/>
            <a:ext cx="3060000" cy="3587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da-DK" dirty="0"/>
              <a:t>E-mail</a:t>
            </a:r>
          </a:p>
        </p:txBody>
      </p:sp>
      <p:sp>
        <p:nvSpPr>
          <p:cNvPr id="28" name="Pladsholder til tekst 3"/>
          <p:cNvSpPr>
            <a:spLocks noGrp="1"/>
          </p:cNvSpPr>
          <p:nvPr>
            <p:ph type="body" sz="quarter" idx="14" hasCustomPrompt="1"/>
          </p:nvPr>
        </p:nvSpPr>
        <p:spPr>
          <a:xfrm>
            <a:off x="2808000" y="4262965"/>
            <a:ext cx="3060000" cy="3587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da-DK" dirty="0"/>
              <a:t>## ## ## ##</a:t>
            </a:r>
          </a:p>
        </p:txBody>
      </p:sp>
      <p:sp>
        <p:nvSpPr>
          <p:cNvPr id="29" name="Pladsholder til tekst 3"/>
          <p:cNvSpPr>
            <a:spLocks noGrp="1"/>
          </p:cNvSpPr>
          <p:nvPr>
            <p:ph type="body" sz="quarter" idx="15" hasCustomPrompt="1"/>
          </p:nvPr>
        </p:nvSpPr>
        <p:spPr>
          <a:xfrm>
            <a:off x="2808000" y="5792144"/>
            <a:ext cx="3060000" cy="3587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da-DK" dirty="0"/>
              <a:t>## ## ## ##</a:t>
            </a:r>
          </a:p>
        </p:txBody>
      </p:sp>
      <p:sp>
        <p:nvSpPr>
          <p:cNvPr id="14" name="Tekstfelt 13"/>
          <p:cNvSpPr txBox="1"/>
          <p:nvPr/>
        </p:nvSpPr>
        <p:spPr>
          <a:xfrm>
            <a:off x="-2095200" y="0"/>
            <a:ext cx="1980000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Brug altid en bagside til at markere, at præsentationen er færdig. 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Kontaktoplysninger kan fyldes ud eller udelades.</a:t>
            </a:r>
            <a:endParaRPr lang="da-DK" sz="1100" noProof="0" dirty="0">
              <a:solidFill>
                <a:schemeClr val="tx1"/>
              </a:solidFill>
            </a:endParaRPr>
          </a:p>
        </p:txBody>
      </p:sp>
      <p:cxnSp>
        <p:nvCxnSpPr>
          <p:cNvPr id="21" name="Lige forbindelse 20">
            <a:extLst>
              <a:ext uri="{FF2B5EF4-FFF2-40B4-BE49-F238E27FC236}">
                <a16:creationId xmlns:a16="http://schemas.microsoft.com/office/drawing/2014/main" id="{6AA90CD4-3266-44BF-8BBE-9B58E2E406B1}"/>
              </a:ext>
            </a:extLst>
          </p:cNvPr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Billede 22">
            <a:extLst>
              <a:ext uri="{FF2B5EF4-FFF2-40B4-BE49-F238E27FC236}">
                <a16:creationId xmlns:a16="http://schemas.microsoft.com/office/drawing/2014/main" id="{F0115E71-2DA8-4702-894F-57CE9075C4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3008376"/>
          </a:xfrm>
          <a:prstGeom prst="rect">
            <a:avLst/>
          </a:prstGeom>
        </p:spPr>
      </p:pic>
      <p:sp>
        <p:nvSpPr>
          <p:cNvPr id="24" name="Pladsholder til tekst 23">
            <a:extLst>
              <a:ext uri="{FF2B5EF4-FFF2-40B4-BE49-F238E27FC236}">
                <a16:creationId xmlns:a16="http://schemas.microsoft.com/office/drawing/2014/main" id="{EE49F74C-01C2-4540-AC5A-90DCEB75D1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0000" y="2592000"/>
            <a:ext cx="1983600" cy="2700000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lnSpc>
                <a:spcPts val="100"/>
              </a:lnSpc>
              <a:spcBef>
                <a:spcPts val="0"/>
              </a:spcBef>
              <a:buFontTx/>
              <a:buNone/>
              <a:defRPr sz="100"/>
            </a:lvl1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A9A9B21D-78D3-4692-B27D-B06C9A7E5DE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7632487" y="6181553"/>
            <a:ext cx="1254695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757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rside u.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felt 16"/>
          <p:cNvSpPr txBox="1"/>
          <p:nvPr/>
        </p:nvSpPr>
        <p:spPr>
          <a:xfrm>
            <a:off x="-2094620" y="0"/>
            <a:ext cx="1980000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1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SKIFT DATO</a:t>
            </a: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Datoen opdateres automatisk til dags dato, hver gang du åbner din præsentation.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Skal du bruge en anden dato end dags dato, skal du slette datofeltet helt og skrive datoen manuelt.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2CAD88BF-CA59-406F-9FB7-1C5E1B4B3752}"/>
              </a:ext>
            </a:extLst>
          </p:cNvPr>
          <p:cNvSpPr/>
          <p:nvPr userDrawn="1"/>
        </p:nvSpPr>
        <p:spPr>
          <a:xfrm>
            <a:off x="1587" y="0"/>
            <a:ext cx="9142413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noProof="0" dirty="0"/>
          </a:p>
        </p:txBody>
      </p:sp>
      <p:cxnSp>
        <p:nvCxnSpPr>
          <p:cNvPr id="23" name="Lige forbindelse 22">
            <a:extLst>
              <a:ext uri="{FF2B5EF4-FFF2-40B4-BE49-F238E27FC236}">
                <a16:creationId xmlns:a16="http://schemas.microsoft.com/office/drawing/2014/main" id="{2E85C61A-460D-4057-B825-122F67347402}"/>
              </a:ext>
            </a:extLst>
          </p:cNvPr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Rectangle 2">
            <a:extLst>
              <a:ext uri="{FF2B5EF4-FFF2-40B4-BE49-F238E27FC236}">
                <a16:creationId xmlns:a16="http://schemas.microsoft.com/office/drawing/2014/main" id="{ADBD5D61-6221-4A4E-8D66-EB88EB6915B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cxnSp>
        <p:nvCxnSpPr>
          <p:cNvPr id="27" name="Lige forbindelse 26">
            <a:extLst>
              <a:ext uri="{FF2B5EF4-FFF2-40B4-BE49-F238E27FC236}">
                <a16:creationId xmlns:a16="http://schemas.microsoft.com/office/drawing/2014/main" id="{5098534A-97D9-4E94-A8FD-990813CAA9E9}"/>
              </a:ext>
            </a:extLst>
          </p:cNvPr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tangle 2">
            <a:extLst>
              <a:ext uri="{FF2B5EF4-FFF2-40B4-BE49-F238E27FC236}">
                <a16:creationId xmlns:a16="http://schemas.microsoft.com/office/drawing/2014/main" id="{B1F734BC-33B4-4EA5-B374-6042640210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6" name="Billede 5">
            <a:extLst>
              <a:ext uri="{FF2B5EF4-FFF2-40B4-BE49-F238E27FC236}">
                <a16:creationId xmlns:a16="http://schemas.microsoft.com/office/drawing/2014/main" id="{AA72D56A-96A0-4FE5-85BE-2D1F41A2C4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3008376"/>
          </a:xfrm>
          <a:prstGeom prst="rect">
            <a:avLst/>
          </a:prstGeom>
        </p:spPr>
      </p:pic>
      <p:sp>
        <p:nvSpPr>
          <p:cNvPr id="32" name="Pladsholder til tekst 23">
            <a:extLst>
              <a:ext uri="{FF2B5EF4-FFF2-40B4-BE49-F238E27FC236}">
                <a16:creationId xmlns:a16="http://schemas.microsoft.com/office/drawing/2014/main" id="{4E7BB883-B35D-4057-8812-C70739E9098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0000" y="2592000"/>
            <a:ext cx="1983600" cy="2700000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lnSpc>
                <a:spcPts val="100"/>
              </a:lnSpc>
              <a:spcBef>
                <a:spcPts val="0"/>
              </a:spcBef>
              <a:buFontTx/>
              <a:buNone/>
              <a:defRPr sz="100"/>
            </a:lvl1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33" name="Subtitle 2">
            <a:extLst>
              <a:ext uri="{FF2B5EF4-FFF2-40B4-BE49-F238E27FC236}">
                <a16:creationId xmlns:a16="http://schemas.microsoft.com/office/drawing/2014/main" id="{94F95736-2E18-4241-9D57-540DF944F2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168000" y="5558400"/>
            <a:ext cx="3600000" cy="7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noProof="0" dirty="0"/>
              <a:t>Navn</a:t>
            </a: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F2E88BE0-868C-4DA1-ACC2-39693E12C7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67999" y="3492000"/>
            <a:ext cx="5580000" cy="1476000"/>
          </a:xfrm>
        </p:spPr>
        <p:txBody>
          <a:bodyPr>
            <a:normAutofit/>
          </a:bodyPr>
          <a:lstStyle>
            <a:lvl1pPr>
              <a:lnSpc>
                <a:spcPts val="3500"/>
              </a:lnSpc>
              <a:defRPr sz="30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a-DK" noProof="0" dirty="0"/>
              <a:t>Titel</a:t>
            </a:r>
          </a:p>
        </p:txBody>
      </p:sp>
      <p:sp>
        <p:nvSpPr>
          <p:cNvPr id="35" name="Pladsholder til dato 3">
            <a:extLst>
              <a:ext uri="{FF2B5EF4-FFF2-40B4-BE49-F238E27FC236}">
                <a16:creationId xmlns:a16="http://schemas.microsoft.com/office/drawing/2014/main" id="{38E4E74F-F08F-4340-858F-FF5AB999D55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3168000" y="5085783"/>
            <a:ext cx="3600000" cy="3600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700">
                <a:solidFill>
                  <a:schemeClr val="tx1"/>
                </a:solidFill>
                <a:latin typeface="+mj-lt"/>
              </a:defRPr>
            </a:lvl1pPr>
          </a:lstStyle>
          <a:p>
            <a:fld id="{71FFCD88-96B5-4D19-9000-EA1EDF3DC190}" type="datetime2">
              <a:rPr lang="da-DK" smtClean="0"/>
              <a:pPr/>
              <a:t>6. december 2021</a:t>
            </a:fld>
            <a:endParaRPr lang="da-DK" dirty="0"/>
          </a:p>
        </p:txBody>
      </p:sp>
      <p:cxnSp>
        <p:nvCxnSpPr>
          <p:cNvPr id="36" name="Lige forbindelse 35">
            <a:extLst>
              <a:ext uri="{FF2B5EF4-FFF2-40B4-BE49-F238E27FC236}">
                <a16:creationId xmlns:a16="http://schemas.microsoft.com/office/drawing/2014/main" id="{3BA5F814-2B2C-41F9-85F2-575B6E794A46}"/>
              </a:ext>
            </a:extLst>
          </p:cNvPr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Lige forbindelse 36">
            <a:extLst>
              <a:ext uri="{FF2B5EF4-FFF2-40B4-BE49-F238E27FC236}">
                <a16:creationId xmlns:a16="http://schemas.microsoft.com/office/drawing/2014/main" id="{4A72F2C2-806A-466A-A907-195B69D6970E}"/>
              </a:ext>
            </a:extLst>
          </p:cNvPr>
          <p:cNvCxnSpPr/>
          <p:nvPr userDrawn="1"/>
        </p:nvCxnSpPr>
        <p:spPr>
          <a:xfrm>
            <a:off x="2808000" y="3564000"/>
            <a:ext cx="0" cy="36000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6" name="Picture 2">
            <a:extLst>
              <a:ext uri="{FF2B5EF4-FFF2-40B4-BE49-F238E27FC236}">
                <a16:creationId xmlns:a16="http://schemas.microsoft.com/office/drawing/2014/main" id="{1468FFB7-D304-47BA-B7FF-911BDCAA9E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/>
        </p:blipFill>
        <p:spPr bwMode="auto">
          <a:xfrm>
            <a:off x="7632487" y="6181553"/>
            <a:ext cx="1254695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628296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468000"/>
            <a:ext cx="8028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da-DK" noProof="0" dirty="0"/>
              <a:t>Overskrift (2 linjer)</a:t>
            </a:r>
          </a:p>
        </p:txBody>
      </p:sp>
      <p:sp>
        <p:nvSpPr>
          <p:cNvPr id="7" name="Pladsholder til tekst 6"/>
          <p:cNvSpPr>
            <a:spLocks noGrp="1"/>
          </p:cNvSpPr>
          <p:nvPr>
            <p:ph type="body" sz="quarter" idx="12" hasCustomPrompt="1"/>
          </p:nvPr>
        </p:nvSpPr>
        <p:spPr>
          <a:xfrm>
            <a:off x="539749" y="1512000"/>
            <a:ext cx="8028000" cy="4752000"/>
          </a:xfrm>
        </p:spPr>
        <p:txBody>
          <a:bodyPr/>
          <a:lstStyle>
            <a:lvl1pPr>
              <a:defRPr/>
            </a:lvl1pPr>
            <a:lvl5pPr marL="1371566" indent="0">
              <a:buNone/>
              <a:defRPr/>
            </a:lvl5pPr>
          </a:lstStyle>
          <a:p>
            <a:pPr lvl="0"/>
            <a:r>
              <a:rPr lang="da-DK" dirty="0"/>
              <a:t>Tekst</a:t>
            </a:r>
          </a:p>
          <a:p>
            <a:pPr lvl="1"/>
            <a:r>
              <a:rPr lang="da-DK" dirty="0"/>
              <a:t>Andet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r"/>
            <a:r>
              <a:rPr lang="da-DK"/>
              <a:t>Erhvervsstyrelsen</a:t>
            </a:r>
            <a:endParaRPr lang="da-DK" dirty="0"/>
          </a:p>
        </p:txBody>
      </p:sp>
      <p:sp>
        <p:nvSpPr>
          <p:cNvPr id="8" name="Pladsholder til slidenumm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02C7351-DEC4-3343-8B09-73A57F4B6D8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Lige forbindelse 8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Lige forbindelse 9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363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 titler og to indholdsobjekter (sammenlign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468000"/>
            <a:ext cx="3942000" cy="792000"/>
          </a:xfrm>
        </p:spPr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da-DK" noProof="0" dirty="0"/>
              <a:t>Overskrift (2 linjer)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0000" y="1512000"/>
            <a:ext cx="3942000" cy="475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700"/>
            </a:lvl1pPr>
            <a:lvl2pPr>
              <a:defRPr sz="1700"/>
            </a:lvl2pPr>
            <a:lvl3pPr>
              <a:defRPr sz="1050"/>
            </a:lvl3pPr>
            <a:lvl4pPr>
              <a:defRPr sz="90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a-DK" noProof="0" dirty="0"/>
              <a:t>Tekst</a:t>
            </a:r>
          </a:p>
          <a:p>
            <a:pPr lvl="1"/>
            <a:r>
              <a:rPr lang="da-DK" noProof="0" dirty="0"/>
              <a:t>Tekst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80000" y="1512000"/>
            <a:ext cx="3942000" cy="475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700"/>
            </a:lvl1pPr>
            <a:lvl2pPr>
              <a:defRPr sz="1700"/>
            </a:lvl2pPr>
            <a:lvl3pPr>
              <a:defRPr sz="1050"/>
            </a:lvl3pPr>
            <a:lvl4pPr>
              <a:defRPr sz="90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a-DK" noProof="0" dirty="0"/>
              <a:t>Tekst</a:t>
            </a:r>
          </a:p>
          <a:p>
            <a:pPr lvl="1"/>
            <a:r>
              <a:rPr lang="da-DK" noProof="0" dirty="0"/>
              <a:t>Tekst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2C7351-DEC4-3343-8B09-73A57F4B6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da-DK"/>
              <a:t>Erhvervsstyrelsen</a:t>
            </a:r>
            <a:endParaRPr lang="da-DK" dirty="0"/>
          </a:p>
        </p:txBody>
      </p:sp>
      <p:sp>
        <p:nvSpPr>
          <p:cNvPr id="8" name="Pladsholder til tekst 7"/>
          <p:cNvSpPr>
            <a:spLocks noGrp="1"/>
          </p:cNvSpPr>
          <p:nvPr>
            <p:ph type="body" sz="quarter" idx="13" hasCustomPrompt="1"/>
          </p:nvPr>
        </p:nvSpPr>
        <p:spPr>
          <a:xfrm>
            <a:off x="4679950" y="468312"/>
            <a:ext cx="3941763" cy="792000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800"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da-DK" dirty="0"/>
              <a:t>Overskrift </a:t>
            </a:r>
            <a:r>
              <a:rPr lang="da-DK" noProof="0" dirty="0"/>
              <a:t>(2 linjer)</a:t>
            </a:r>
            <a:endParaRPr lang="da-DK" dirty="0"/>
          </a:p>
        </p:txBody>
      </p:sp>
      <p:cxnSp>
        <p:nvCxnSpPr>
          <p:cNvPr id="9" name="Lige forbindelse 8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Lige forbindelse 9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766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tekst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468000"/>
            <a:ext cx="8028000" cy="792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a-DK" noProof="0" dirty="0"/>
              <a:t>Overskrift (2 linjer)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2C7351-DEC4-3343-8B09-73A57F4B6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da-DK"/>
              <a:t>Erhvervsstyrelsen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14" hasCustomPrompt="1"/>
          </p:nvPr>
        </p:nvSpPr>
        <p:spPr>
          <a:xfrm>
            <a:off x="539749" y="1512000"/>
            <a:ext cx="8028000" cy="1224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/>
            </a:lvl1pPr>
            <a:lvl5pPr marL="1371566" indent="0">
              <a:buNone/>
              <a:defRPr/>
            </a:lvl5pPr>
          </a:lstStyle>
          <a:p>
            <a:pPr lvl="0"/>
            <a:r>
              <a:rPr lang="da-DK" dirty="0"/>
              <a:t>Tekst</a:t>
            </a:r>
          </a:p>
        </p:txBody>
      </p:sp>
      <p:sp>
        <p:nvSpPr>
          <p:cNvPr id="12" name="Pladsholder til indhold 10"/>
          <p:cNvSpPr>
            <a:spLocks noGrp="1"/>
          </p:cNvSpPr>
          <p:nvPr>
            <p:ph sz="quarter" idx="16" hasCustomPrompt="1"/>
          </p:nvPr>
        </p:nvSpPr>
        <p:spPr>
          <a:xfrm>
            <a:off x="539750" y="2916238"/>
            <a:ext cx="8028000" cy="3419475"/>
          </a:xfrm>
        </p:spPr>
        <p:txBody>
          <a:bodyPr/>
          <a:lstStyle>
            <a:lvl1pPr marL="0" indent="0">
              <a:buNone/>
              <a:defRPr/>
            </a:lvl1pPr>
            <a:lvl5pPr marL="1371566" indent="0">
              <a:buNone/>
              <a:defRPr/>
            </a:lvl5pPr>
          </a:lstStyle>
          <a:p>
            <a:pPr lvl="0"/>
            <a:r>
              <a:rPr lang="da-DK" dirty="0" err="1"/>
              <a:t>SmartArt</a:t>
            </a:r>
            <a:r>
              <a:rPr lang="da-DK" dirty="0"/>
              <a:t>/tabel/billede</a:t>
            </a:r>
          </a:p>
        </p:txBody>
      </p:sp>
      <p:cxnSp>
        <p:nvCxnSpPr>
          <p:cNvPr id="8" name="Lige forbindelse 7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Lige forbindelse 8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744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, indholdsobjekt og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999" y="468000"/>
            <a:ext cx="8081713" cy="792000"/>
          </a:xfrm>
        </p:spPr>
        <p:txBody>
          <a:bodyPr/>
          <a:lstStyle>
            <a:lvl1pPr>
              <a:defRPr/>
            </a:lvl1pPr>
          </a:lstStyle>
          <a:p>
            <a:r>
              <a:rPr lang="da-DK" noProof="0" dirty="0"/>
              <a:t>Overskrift (2 linjer)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40000" y="1512000"/>
            <a:ext cx="3942000" cy="475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700"/>
            </a:lvl1pPr>
            <a:lvl2pPr>
              <a:defRPr sz="1700"/>
            </a:lvl2pPr>
            <a:lvl3pPr>
              <a:defRPr sz="1050"/>
            </a:lvl3pPr>
            <a:lvl4pPr>
              <a:defRPr sz="90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a-DK" noProof="0" dirty="0"/>
              <a:t>Tekst</a:t>
            </a:r>
          </a:p>
          <a:p>
            <a:pPr lvl="1"/>
            <a:r>
              <a:rPr lang="da-DK" noProof="0" dirty="0"/>
              <a:t>Tekst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2C7351-DEC4-3343-8B09-73A57F4B6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da-DK"/>
              <a:t>Erhvervsstyrelsen</a:t>
            </a:r>
            <a:endParaRPr lang="da-DK" dirty="0"/>
          </a:p>
        </p:txBody>
      </p:sp>
      <p:sp>
        <p:nvSpPr>
          <p:cNvPr id="9" name="Pladsholder til SmartArt 4"/>
          <p:cNvSpPr>
            <a:spLocks noGrp="1"/>
          </p:cNvSpPr>
          <p:nvPr>
            <p:ph type="dgm" sz="quarter" idx="14"/>
          </p:nvPr>
        </p:nvSpPr>
        <p:spPr>
          <a:xfrm>
            <a:off x="4679950" y="1511300"/>
            <a:ext cx="3941763" cy="475297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a-DK"/>
              <a:t>Klik på ikonet for at tilføje SmartArt-grafik</a:t>
            </a:r>
            <a:endParaRPr lang="da-DK" dirty="0"/>
          </a:p>
        </p:txBody>
      </p:sp>
      <p:cxnSp>
        <p:nvCxnSpPr>
          <p:cNvPr id="8" name="Lige forbindelse 7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Lige forbindelse 9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5383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468000"/>
            <a:ext cx="8028000" cy="792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a-DK" noProof="0" dirty="0"/>
              <a:t>Overskrift (2 linjer)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2C7351-DEC4-3343-8B09-73A57F4B6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da-DK"/>
              <a:t>Erhvervsstyrelsen</a:t>
            </a:r>
            <a:endParaRPr lang="da-DK" dirty="0"/>
          </a:p>
        </p:txBody>
      </p:sp>
      <p:sp>
        <p:nvSpPr>
          <p:cNvPr id="9" name="Pladsholder til SmartArt 3"/>
          <p:cNvSpPr>
            <a:spLocks noGrp="1"/>
          </p:cNvSpPr>
          <p:nvPr>
            <p:ph type="dgm" sz="quarter" idx="14"/>
          </p:nvPr>
        </p:nvSpPr>
        <p:spPr>
          <a:xfrm>
            <a:off x="539750" y="1511300"/>
            <a:ext cx="8027988" cy="43211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a-DK"/>
              <a:t>Klik på ikonet for at tilføje SmartArt-grafik</a:t>
            </a:r>
            <a:endParaRPr lang="da-DK" dirty="0"/>
          </a:p>
        </p:txBody>
      </p:sp>
      <p:cxnSp>
        <p:nvCxnSpPr>
          <p:cNvPr id="8" name="Lige forbindelse 7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Lige forbindelse 9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150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kst og bille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468000"/>
            <a:ext cx="3600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da-DK" noProof="0" dirty="0"/>
              <a:t>Overskrift (2 linjer)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2C7351-DEC4-3343-8B09-73A57F4B6D85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Pladsholder til sidefod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r>
              <a:rPr lang="da-DK"/>
              <a:t>Erhvervsstyrelsen</a:t>
            </a:r>
            <a:endParaRPr lang="da-DK" dirty="0"/>
          </a:p>
        </p:txBody>
      </p:sp>
      <p:cxnSp>
        <p:nvCxnSpPr>
          <p:cNvPr id="8" name="Lige forbindelse 7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Lige forbindelse 9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83D90ACC-7F7A-4CE3-86AB-ABB481AB9D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1511300"/>
            <a:ext cx="3600000" cy="4752975"/>
          </a:xfrm>
        </p:spPr>
        <p:txBody>
          <a:bodyPr/>
          <a:lstStyle>
            <a:lvl1pPr>
              <a:defRPr/>
            </a:lvl1pPr>
            <a:lvl2pPr>
              <a:defRPr/>
            </a:lvl2pPr>
            <a:lvl5pPr marL="1371566" indent="0">
              <a:buNone/>
              <a:defRPr/>
            </a:lvl5pPr>
          </a:lstStyle>
          <a:p>
            <a:pPr lvl="0"/>
            <a:r>
              <a:rPr lang="da-DK" dirty="0"/>
              <a:t>Tekst</a:t>
            </a:r>
          </a:p>
          <a:p>
            <a:pPr lvl="1"/>
            <a:r>
              <a:rPr lang="da-DK" dirty="0"/>
              <a:t>Tekst</a:t>
            </a:r>
          </a:p>
        </p:txBody>
      </p:sp>
      <p:sp>
        <p:nvSpPr>
          <p:cNvPr id="4" name="Pladsholder til billede 3">
            <a:extLst>
              <a:ext uri="{FF2B5EF4-FFF2-40B4-BE49-F238E27FC236}">
                <a16:creationId xmlns:a16="http://schemas.microsoft.com/office/drawing/2014/main" id="{0D9335B0-1988-4F59-B00A-2F57899C1A0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716000" y="468000"/>
            <a:ext cx="1944000" cy="19440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da-DK" dirty="0"/>
              <a:t>Billede</a:t>
            </a:r>
          </a:p>
        </p:txBody>
      </p:sp>
      <p:sp>
        <p:nvSpPr>
          <p:cNvPr id="18" name="Pladsholder til billede 3">
            <a:extLst>
              <a:ext uri="{FF2B5EF4-FFF2-40B4-BE49-F238E27FC236}">
                <a16:creationId xmlns:a16="http://schemas.microsoft.com/office/drawing/2014/main" id="{A8AAD4B1-CE01-49DB-AAC4-BFEE119F8A3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654522" y="468000"/>
            <a:ext cx="1944000" cy="1944000"/>
          </a:xfrm>
          <a:solidFill>
            <a:schemeClr val="accent3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da-DK" dirty="0"/>
              <a:t>Billede</a:t>
            </a:r>
          </a:p>
        </p:txBody>
      </p:sp>
      <p:sp>
        <p:nvSpPr>
          <p:cNvPr id="19" name="Pladsholder til billede 3">
            <a:extLst>
              <a:ext uri="{FF2B5EF4-FFF2-40B4-BE49-F238E27FC236}">
                <a16:creationId xmlns:a16="http://schemas.microsoft.com/office/drawing/2014/main" id="{868FE73E-73FF-438E-8E05-1899CB6085E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710522" y="2401200"/>
            <a:ext cx="1944000" cy="1944000"/>
          </a:xfrm>
          <a:solidFill>
            <a:schemeClr val="accent2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da-DK" dirty="0"/>
              <a:t>Billede</a:t>
            </a:r>
          </a:p>
        </p:txBody>
      </p:sp>
      <p:sp>
        <p:nvSpPr>
          <p:cNvPr id="20" name="Pladsholder til billede 3">
            <a:extLst>
              <a:ext uri="{FF2B5EF4-FFF2-40B4-BE49-F238E27FC236}">
                <a16:creationId xmlns:a16="http://schemas.microsoft.com/office/drawing/2014/main" id="{37E65475-DE7D-48E2-B1D0-BC78462EA31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656400" y="2401200"/>
            <a:ext cx="1944000" cy="19440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da-DK" dirty="0"/>
              <a:t>Billede</a:t>
            </a:r>
          </a:p>
        </p:txBody>
      </p:sp>
      <p:sp>
        <p:nvSpPr>
          <p:cNvPr id="21" name="Pladsholder til billede 3">
            <a:extLst>
              <a:ext uri="{FF2B5EF4-FFF2-40B4-BE49-F238E27FC236}">
                <a16:creationId xmlns:a16="http://schemas.microsoft.com/office/drawing/2014/main" id="{7B8295EB-B0E0-4078-A439-31B4E9B7E67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712400" y="4341600"/>
            <a:ext cx="1944000" cy="1944000"/>
          </a:xfrm>
          <a:solidFill>
            <a:schemeClr val="accent3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da-DK" dirty="0"/>
              <a:t>Billede</a:t>
            </a:r>
          </a:p>
        </p:txBody>
      </p:sp>
      <p:sp>
        <p:nvSpPr>
          <p:cNvPr id="22" name="Pladsholder til billede 3">
            <a:extLst>
              <a:ext uri="{FF2B5EF4-FFF2-40B4-BE49-F238E27FC236}">
                <a16:creationId xmlns:a16="http://schemas.microsoft.com/office/drawing/2014/main" id="{7D375DB6-28F6-407F-BDCA-B5FFFD0FF0CE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654522" y="4341600"/>
            <a:ext cx="1944000" cy="1944000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da-DK" dirty="0"/>
              <a:t>Billede</a:t>
            </a:r>
          </a:p>
        </p:txBody>
      </p:sp>
      <p:sp>
        <p:nvSpPr>
          <p:cNvPr id="14" name="Tekstfelt 13">
            <a:extLst>
              <a:ext uri="{FF2B5EF4-FFF2-40B4-BE49-F238E27FC236}">
                <a16:creationId xmlns:a16="http://schemas.microsoft.com/office/drawing/2014/main" id="{359B82F0-319B-4D1E-B8D4-112ACFCD35F2}"/>
              </a:ext>
            </a:extLst>
          </p:cNvPr>
          <p:cNvSpPr txBox="1"/>
          <p:nvPr userDrawn="1"/>
        </p:nvSpPr>
        <p:spPr>
          <a:xfrm>
            <a:off x="-2094620" y="0"/>
            <a:ext cx="1980000" cy="15234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1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INDSÆT OG PLACER BILLEDE</a:t>
            </a: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Klik på et billedikon, vælg billede</a:t>
            </a: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Vælg ’Beskær’ på fanen ‘Formatér’</a:t>
            </a: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Ryk billedet til højre/venstre</a:t>
            </a:r>
          </a:p>
        </p:txBody>
      </p:sp>
      <p:pic>
        <p:nvPicPr>
          <p:cNvPr id="15" name="Billede 14">
            <a:extLst>
              <a:ext uri="{FF2B5EF4-FFF2-40B4-BE49-F238E27FC236}">
                <a16:creationId xmlns:a16="http://schemas.microsoft.com/office/drawing/2014/main" id="{9EEE4316-43F0-41BE-AFFB-DFBC6964BD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3033" t="12626" r="12067" b="81283"/>
          <a:stretch/>
        </p:blipFill>
        <p:spPr>
          <a:xfrm>
            <a:off x="-1931923" y="1834462"/>
            <a:ext cx="1267033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766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FF2B5EF4-FFF2-40B4-BE49-F238E27FC236}">
                <a16:creationId xmlns:a16="http://schemas.microsoft.com/office/drawing/2014/main" id="{E7AA8B6E-F3D3-4BD7-A1BD-086100FF88DD}"/>
              </a:ext>
            </a:extLst>
          </p:cNvPr>
          <p:cNvSpPr/>
          <p:nvPr userDrawn="1"/>
        </p:nvSpPr>
        <p:spPr>
          <a:xfrm>
            <a:off x="0" y="999919"/>
            <a:ext cx="9144000" cy="5364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r"/>
            <a:r>
              <a:rPr lang="da-DK"/>
              <a:t>Erhvervsstyrelsen</a:t>
            </a:r>
            <a:endParaRPr lang="da-DK" dirty="0"/>
          </a:p>
        </p:txBody>
      </p:sp>
      <p:sp>
        <p:nvSpPr>
          <p:cNvPr id="8" name="Pladsholder til slidenumm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02C7351-DEC4-3343-8B09-73A57F4B6D8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Lige forbindelse 8"/>
          <p:cNvCxnSpPr/>
          <p:nvPr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Lige forbindelse 9"/>
          <p:cNvCxnSpPr/>
          <p:nvPr userDrawn="1"/>
        </p:nvCxnSpPr>
        <p:spPr>
          <a:xfrm>
            <a:off x="0" y="682920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Pladsholder til medieklip 3">
            <a:extLst>
              <a:ext uri="{FF2B5EF4-FFF2-40B4-BE49-F238E27FC236}">
                <a16:creationId xmlns:a16="http://schemas.microsoft.com/office/drawing/2014/main" id="{F9B391FD-3AF0-4902-AE59-318A64B6C3E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270000" y="1263600"/>
            <a:ext cx="8604000" cy="4838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da-DK" dirty="0"/>
              <a:t>Video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0000" y="468000"/>
            <a:ext cx="8028000" cy="436568"/>
          </a:xfrm>
        </p:spPr>
        <p:txBody>
          <a:bodyPr/>
          <a:lstStyle>
            <a:lvl1pPr>
              <a:defRPr/>
            </a:lvl1pPr>
          </a:lstStyle>
          <a:p>
            <a:r>
              <a:rPr lang="da-DK" noProof="0" dirty="0"/>
              <a:t>Overskrift (1 linje)</a:t>
            </a:r>
          </a:p>
        </p:txBody>
      </p:sp>
      <p:sp>
        <p:nvSpPr>
          <p:cNvPr id="12" name="Tekstfelt 11">
            <a:extLst>
              <a:ext uri="{FF2B5EF4-FFF2-40B4-BE49-F238E27FC236}">
                <a16:creationId xmlns:a16="http://schemas.microsoft.com/office/drawing/2014/main" id="{7FEFBE03-724F-426B-948B-E1B189E6619D}"/>
              </a:ext>
            </a:extLst>
          </p:cNvPr>
          <p:cNvSpPr txBox="1"/>
          <p:nvPr userDrawn="1"/>
        </p:nvSpPr>
        <p:spPr>
          <a:xfrm>
            <a:off x="-2094620" y="0"/>
            <a:ext cx="1824621" cy="1200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100" kern="120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INDSÆT VIDEO</a:t>
            </a:r>
            <a:r>
              <a:rPr lang="da-DK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Klik på videoikon</a:t>
            </a:r>
          </a:p>
          <a:p>
            <a:pPr marL="228600" indent="-228600">
              <a:buAutoNum type="arabicParenR"/>
            </a:pPr>
            <a:endParaRPr lang="da-DK" sz="11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arenR"/>
            </a:pPr>
            <a:r>
              <a:rPr lang="da-DK" sz="11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Vælg video eller indsæt link til video på fx YouTube</a:t>
            </a:r>
          </a:p>
        </p:txBody>
      </p:sp>
      <p:pic>
        <p:nvPicPr>
          <p:cNvPr id="13" name="Billede 12">
            <a:extLst>
              <a:ext uri="{FF2B5EF4-FFF2-40B4-BE49-F238E27FC236}">
                <a16:creationId xmlns:a16="http://schemas.microsoft.com/office/drawing/2014/main" id="{09773674-40D6-4647-A583-2860D7A4D7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125239" y="1377900"/>
            <a:ext cx="1855240" cy="71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45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99" y="468000"/>
            <a:ext cx="8028000" cy="792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a-DK" noProof="0" dirty="0"/>
              <a:t>Overskrift (2 linjer)</a:t>
            </a:r>
          </a:p>
        </p:txBody>
      </p:sp>
      <p:sp>
        <p:nvSpPr>
          <p:cNvPr id="6" name="Pladsholder til diasnummer 9"/>
          <p:cNvSpPr>
            <a:spLocks noGrp="1"/>
          </p:cNvSpPr>
          <p:nvPr>
            <p:ph type="sldNum" sz="quarter" idx="4"/>
          </p:nvPr>
        </p:nvSpPr>
        <p:spPr>
          <a:xfrm>
            <a:off x="8173584" y="6493092"/>
            <a:ext cx="432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ct val="100000"/>
              </a:lnSpc>
              <a:defRPr sz="1200" b="0">
                <a:solidFill>
                  <a:schemeClr val="accent1"/>
                </a:solidFill>
              </a:defRPr>
            </a:lvl1pPr>
          </a:lstStyle>
          <a:p>
            <a:fld id="{202C7351-DEC4-3343-8B09-73A57F4B6D85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Pladsholder til sidefod 13"/>
          <p:cNvSpPr>
            <a:spLocks noGrp="1"/>
          </p:cNvSpPr>
          <p:nvPr>
            <p:ph type="ftr" sz="quarter" idx="3"/>
          </p:nvPr>
        </p:nvSpPr>
        <p:spPr>
          <a:xfrm>
            <a:off x="6102693" y="6493092"/>
            <a:ext cx="2000473" cy="1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algn="r"/>
            <a:r>
              <a:rPr lang="da-DK"/>
              <a:t>Erhvervsstyrelsen</a:t>
            </a:r>
            <a:endParaRPr lang="da-DK" dirty="0"/>
          </a:p>
        </p:txBody>
      </p:sp>
      <p:cxnSp>
        <p:nvCxnSpPr>
          <p:cNvPr id="16" name="Lige forbindelse 15"/>
          <p:cNvCxnSpPr/>
          <p:nvPr/>
        </p:nvCxnSpPr>
        <p:spPr>
          <a:xfrm>
            <a:off x="8288517" y="6493092"/>
            <a:ext cx="0" cy="180000"/>
          </a:xfrm>
          <a:prstGeom prst="line">
            <a:avLst/>
          </a:prstGeom>
          <a:ln w="952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" name="Pladsholder til tekst 3"/>
          <p:cNvSpPr>
            <a:spLocks noGrp="1"/>
          </p:cNvSpPr>
          <p:nvPr>
            <p:ph type="body" idx="1"/>
          </p:nvPr>
        </p:nvSpPr>
        <p:spPr>
          <a:xfrm>
            <a:off x="540000" y="1511999"/>
            <a:ext cx="8028000" cy="4752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a-DK" dirty="0"/>
              <a:t>Tekst</a:t>
            </a:r>
          </a:p>
          <a:p>
            <a:pPr lvl="1"/>
            <a:r>
              <a:rPr lang="da-DK" dirty="0"/>
              <a:t>Andet niveau</a:t>
            </a:r>
          </a:p>
        </p:txBody>
      </p:sp>
      <p:cxnSp>
        <p:nvCxnSpPr>
          <p:cNvPr id="7" name="Lige forbindelse 6"/>
          <p:cNvCxnSpPr/>
          <p:nvPr userDrawn="1"/>
        </p:nvCxnSpPr>
        <p:spPr>
          <a:xfrm>
            <a:off x="8288517" y="6493092"/>
            <a:ext cx="0" cy="180000"/>
          </a:xfrm>
          <a:prstGeom prst="line">
            <a:avLst/>
          </a:prstGeom>
          <a:ln w="952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577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2" r:id="rId1"/>
    <p:sldLayoutId id="2147493503" r:id="rId2"/>
    <p:sldLayoutId id="2147493504" r:id="rId3"/>
    <p:sldLayoutId id="2147493505" r:id="rId4"/>
    <p:sldLayoutId id="2147493506" r:id="rId5"/>
    <p:sldLayoutId id="2147493507" r:id="rId6"/>
    <p:sldLayoutId id="2147493508" r:id="rId7"/>
    <p:sldLayoutId id="2147493517" r:id="rId8"/>
    <p:sldLayoutId id="2147493518" r:id="rId9"/>
    <p:sldLayoutId id="2147493509" r:id="rId10"/>
    <p:sldLayoutId id="2147493510" r:id="rId11"/>
    <p:sldLayoutId id="2147493511" r:id="rId12"/>
    <p:sldLayoutId id="2147493516" r:id="rId13"/>
    <p:sldLayoutId id="2147493512" r:id="rId14"/>
    <p:sldLayoutId id="2147493514" r:id="rId15"/>
    <p:sldLayoutId id="2147493515" r:id="rId16"/>
  </p:sldLayoutIdLst>
  <p:hf hdr="0" dt="0"/>
  <p:txStyles>
    <p:titleStyle>
      <a:lvl1pPr algn="l" defTabSz="342892" rtl="0" eaLnBrk="1" latinLnBrk="0" hangingPunct="1">
        <a:lnSpc>
          <a:spcPts val="3000"/>
        </a:lnSpc>
        <a:spcBef>
          <a:spcPct val="0"/>
        </a:spcBef>
        <a:buNone/>
        <a:defRPr sz="2800" kern="1200">
          <a:solidFill>
            <a:schemeClr val="accent1"/>
          </a:solidFill>
          <a:latin typeface="Segoe UI Semibold" panose="020B0702040204020203" pitchFamily="34" charset="0"/>
          <a:ea typeface="+mj-ea"/>
          <a:cs typeface="Segoe UI Semibold" panose="020B0702040204020203" pitchFamily="34" charset="0"/>
        </a:defRPr>
      </a:lvl1pPr>
    </p:titleStyle>
    <p:bodyStyle>
      <a:lvl1pPr marL="288000" indent="-288000" algn="l" defTabSz="342892" rtl="0" eaLnBrk="1" latinLnBrk="0" hangingPunct="1">
        <a:lnSpc>
          <a:spcPts val="2400"/>
        </a:lnSpc>
        <a:spcBef>
          <a:spcPts val="1200"/>
        </a:spcBef>
        <a:spcAft>
          <a:spcPts val="0"/>
        </a:spcAft>
        <a:buClr>
          <a:schemeClr val="accent3"/>
        </a:buClr>
        <a:buSzPct val="110000"/>
        <a:buFont typeface="Wingdings" panose="05000000000000000000" pitchFamily="2" charset="2"/>
        <a:buChar char="§"/>
        <a:defRPr sz="17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576000" indent="-288000" algn="l" defTabSz="342892" rtl="0" eaLnBrk="1" latinLnBrk="0" hangingPunct="1">
        <a:lnSpc>
          <a:spcPts val="2400"/>
        </a:lnSpc>
        <a:spcBef>
          <a:spcPts val="600"/>
        </a:spcBef>
        <a:spcAft>
          <a:spcPts val="0"/>
        </a:spcAft>
        <a:buClr>
          <a:schemeClr val="accent3"/>
        </a:buClr>
        <a:buSzPct val="110000"/>
        <a:buFont typeface="Wingdings" panose="05000000000000000000" pitchFamily="2" charset="2"/>
        <a:buChar char="§"/>
        <a:defRPr sz="17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88996" indent="0" algn="l" defTabSz="342892" rtl="0" eaLnBrk="1" latinLnBrk="0" hangingPunct="1">
        <a:spcBef>
          <a:spcPts val="0"/>
        </a:spcBef>
        <a:spcAft>
          <a:spcPts val="300"/>
        </a:spcAft>
        <a:buFont typeface="Arial"/>
        <a:buNone/>
        <a:defRPr sz="105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88996" indent="0" algn="l" defTabSz="342892" rtl="0" eaLnBrk="1" latinLnBrk="0" hangingPunct="1">
        <a:spcBef>
          <a:spcPts val="0"/>
        </a:spcBef>
        <a:spcAft>
          <a:spcPts val="300"/>
        </a:spcAft>
        <a:buFont typeface="Arial"/>
        <a:buNone/>
        <a:defRPr sz="9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543012" indent="-171446" algn="l" defTabSz="342892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03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0FF76B-E942-45F7-BE4A-DF0A47CFC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/>
              <a:t>OIOUBL schematron – output fra validering</a:t>
            </a:r>
            <a:r>
              <a:rPr lang="da-DK" dirty="0" smtClean="0"/>
              <a:t/>
            </a:r>
            <a:br>
              <a:rPr lang="da-DK" dirty="0" smtClean="0"/>
            </a:br>
            <a:endParaRPr lang="da-DK" dirty="0">
              <a:latin typeface="+mn-lt"/>
            </a:endParaRPr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68B32FA5-21F0-47AE-91B5-B0B91D98E4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da-DK"/>
              <a:t>Erhvervsstyrelsen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24951552-9ACB-415D-A6B3-E18CAE47C0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2C7351-DEC4-3343-8B09-73A57F4B6D85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1900238"/>
            <a:ext cx="8815387" cy="333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060031" y="5724524"/>
            <a:ext cx="613094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sz="1200" b="1" dirty="0" err="1"/>
              <a:t>Xpath</a:t>
            </a:r>
            <a:endParaRPr lang="en-US" altLang="da-DK" sz="1200" b="1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697288" y="1343025"/>
            <a:ext cx="2957005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sz="1200" b="1" dirty="0"/>
              <a:t>version + rodelement (dokumenttype)</a:t>
            </a:r>
            <a:endParaRPr lang="en-US" altLang="da-DK" sz="1200" b="1" dirty="0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1428750" y="931863"/>
            <a:ext cx="729408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sz="1200" b="1" dirty="0" err="1"/>
              <a:t>context</a:t>
            </a:r>
            <a:endParaRPr lang="en-US" altLang="da-DK" sz="1200" b="1" dirty="0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74688" y="5724522"/>
            <a:ext cx="745117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sz="1200" b="1" dirty="0" err="1"/>
              <a:t>severity</a:t>
            </a:r>
            <a:endParaRPr lang="en-US" altLang="da-DK" sz="1200" b="1" dirty="0"/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817688" y="5724522"/>
            <a:ext cx="34366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sz="1200" b="1" dirty="0"/>
              <a:t>ID</a:t>
            </a:r>
            <a:endParaRPr lang="en-US" altLang="da-DK" sz="1200" b="1" dirty="0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659062" y="5724523"/>
            <a:ext cx="766277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a-DK" altLang="da-DK" sz="1200" b="1" dirty="0"/>
              <a:t>fejltekst</a:t>
            </a:r>
            <a:endParaRPr lang="en-US" altLang="da-DK" sz="1200" b="1" dirty="0"/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 flipH="1">
            <a:off x="3200399" y="1617662"/>
            <a:ext cx="1866899" cy="14303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da-DK"/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 flipV="1">
            <a:off x="1123950" y="4076695"/>
            <a:ext cx="439736" cy="163830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da-DK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V="1">
            <a:off x="1952622" y="4076696"/>
            <a:ext cx="0" cy="164782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da-DK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 flipV="1">
            <a:off x="3036887" y="4095746"/>
            <a:ext cx="906462" cy="161924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da-DK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 flipH="1" flipV="1">
            <a:off x="2876549" y="4191000"/>
            <a:ext cx="1485900" cy="153352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da-DK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H="1">
            <a:off x="1233486" y="1206500"/>
            <a:ext cx="584201" cy="2555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52040886"/>
      </p:ext>
    </p:extLst>
  </p:cSld>
  <p:clrMapOvr>
    <a:masterClrMapping/>
  </p:clrMapOvr>
</p:sld>
</file>

<file path=ppt/theme/theme1.xml><?xml version="1.0" encoding="utf-8"?>
<a:theme xmlns:a="http://schemas.openxmlformats.org/drawingml/2006/main" name="ERST tema">
  <a:themeElements>
    <a:clrScheme name="ERST farver">
      <a:dk1>
        <a:srgbClr val="191919"/>
      </a:dk1>
      <a:lt1>
        <a:sysClr val="window" lastClr="FFFFFF"/>
      </a:lt1>
      <a:dk2>
        <a:srgbClr val="007EC1"/>
      </a:dk2>
      <a:lt2>
        <a:srgbClr val="BEBEBE"/>
      </a:lt2>
      <a:accent1>
        <a:srgbClr val="252525"/>
      </a:accent1>
      <a:accent2>
        <a:srgbClr val="EBEBEB"/>
      </a:accent2>
      <a:accent3>
        <a:srgbClr val="FFCA00"/>
      </a:accent3>
      <a:accent4>
        <a:srgbClr val="828282"/>
      </a:accent4>
      <a:accent5>
        <a:srgbClr val="004D83"/>
      </a:accent5>
      <a:accent6>
        <a:srgbClr val="EF9B23"/>
      </a:accent6>
      <a:hlink>
        <a:srgbClr val="004D83"/>
      </a:hlink>
      <a:folHlink>
        <a:srgbClr val="007EC1"/>
      </a:folHlink>
    </a:clrScheme>
    <a:fontScheme name="ERST fonte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/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RST_PowerPoint_DK.potx" id="{AAA26FB0-A06A-4A24-A7AD-0598F67F95B9}" vid="{EBF8357E-9DCE-4A25-A927-7C45E451720C}"/>
    </a:ext>
  </a:extLst>
</a:theme>
</file>

<file path=ppt/theme/theme2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556315-5609-4FBA-8BDD-89B68AF726F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DC9B332-891E-4C71-B3FA-C9F99746337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Segoe UI</vt:lpstr>
      <vt:lpstr>Segoe UI Semibold</vt:lpstr>
      <vt:lpstr>Wingdings</vt:lpstr>
      <vt:lpstr>ERST tema</vt:lpstr>
      <vt:lpstr>OIOUBL schematron – output fra validering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OIOUBL schematron – output fra validering</dc:title>
  <dc:creator>Christensen, Mogens</dc:creator>
  <cp:lastModifiedBy>Christensen, Mogens</cp:lastModifiedBy>
  <cp:revision>2</cp:revision>
  <dcterms:modified xsi:type="dcterms:W3CDTF">2021-12-06T10:52:13Z</dcterms:modified>
</cp:coreProperties>
</file>